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6" r:id="rId4"/>
    <p:sldId id="260" r:id="rId5"/>
    <p:sldId id="264" r:id="rId6"/>
    <p:sldId id="261" r:id="rId7"/>
    <p:sldId id="263" r:id="rId8"/>
    <p:sldId id="265" r:id="rId9"/>
    <p:sldId id="262" r:id="rId10"/>
    <p:sldId id="259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DD11-4674-4388-BA88-DF897E1F10D9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974-3DCE-4B9C-BC67-CBEDC16AE9E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9606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DD11-4674-4388-BA88-DF897E1F10D9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974-3DCE-4B9C-BC67-CBEDC16AE9E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6794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DD11-4674-4388-BA88-DF897E1F10D9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974-3DCE-4B9C-BC67-CBEDC16AE9E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5795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DD11-4674-4388-BA88-DF897E1F10D9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974-3DCE-4B9C-BC67-CBEDC16AE9E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5001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DD11-4674-4388-BA88-DF897E1F10D9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974-3DCE-4B9C-BC67-CBEDC16AE9E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2349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DD11-4674-4388-BA88-DF897E1F10D9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974-3DCE-4B9C-BC67-CBEDC16AE9E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5292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DD11-4674-4388-BA88-DF897E1F10D9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974-3DCE-4B9C-BC67-CBEDC16AE9E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7561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DD11-4674-4388-BA88-DF897E1F10D9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974-3DCE-4B9C-BC67-CBEDC16AE9E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3206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DD11-4674-4388-BA88-DF897E1F10D9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974-3DCE-4B9C-BC67-CBEDC16AE9E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615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DD11-4674-4388-BA88-DF897E1F10D9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974-3DCE-4B9C-BC67-CBEDC16AE9E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0503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DD11-4674-4388-BA88-DF897E1F10D9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974-3DCE-4B9C-BC67-CBEDC16AE9E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037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DDD11-4674-4388-BA88-DF897E1F10D9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C974-3DCE-4B9C-BC67-CBEDC16AE9E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0821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396312247200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 descr="Picture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09600"/>
            <a:ext cx="754380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7672414" cy="2954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English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8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  <a:cs typeface="Arial" pitchFamily="34" charset="0"/>
              </a:rPr>
              <a:t>UNIT 5 .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FESTIVALS IN VIET NAM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cs typeface="Arial" pitchFamily="34" charset="0"/>
              </a:rPr>
              <a:t>PERIOD </a:t>
            </a:r>
            <a:r>
              <a:rPr lang="en-US" sz="3200" b="1" dirty="0" smtClean="0">
                <a:latin typeface="Times New Roman" pitchFamily="18" charset="0"/>
                <a:cs typeface="Arial" pitchFamily="34" charset="0"/>
              </a:rPr>
              <a:t>38: COMMUNICATION</a:t>
            </a:r>
            <a:endParaRPr lang="en-US" sz="3200" b="1" dirty="0">
              <a:latin typeface="Times New Roman" pitchFamily="18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3200" b="1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81200" y="3276600"/>
            <a:ext cx="49530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014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Welcometo our class</a:t>
            </a:r>
          </a:p>
        </p:txBody>
      </p:sp>
      <p:sp>
        <p:nvSpPr>
          <p:cNvPr id="44038" name="Text Box 3"/>
          <p:cNvSpPr txBox="1">
            <a:spLocks noChangeArrowheads="1"/>
          </p:cNvSpPr>
          <p:nvPr/>
        </p:nvSpPr>
        <p:spPr bwMode="auto">
          <a:xfrm>
            <a:off x="2057400" y="4572000"/>
            <a:ext cx="42830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2057400" y="4572000"/>
            <a:ext cx="480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.VnAristote" pitchFamily="34" charset="0"/>
              </a:rPr>
              <a:t>Teacher: Nguyen Thi Hien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.VnAristote" pitchFamily="34" charset="0"/>
              </a:rPr>
              <a:t>Long Bien Secondary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535" y="1053000"/>
            <a:ext cx="8586930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14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17181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Unit 5: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</a:rPr>
              <a:t>Festivals in Viet Nam</a:t>
            </a:r>
          </a:p>
          <a:p>
            <a:pPr algn="ctr"/>
            <a:r>
              <a:rPr lang="en-US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Lesson 4: Communication</a:t>
            </a:r>
            <a:endParaRPr lang="en-US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99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610" y="1808820"/>
            <a:ext cx="702077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4868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Look at the pictures. Discuss the following questions with a partner and then write the right words under the pictures.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845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a. What are the things in the pictures?</a:t>
            </a:r>
          </a:p>
        </p:txBody>
      </p:sp>
      <p:sp>
        <p:nvSpPr>
          <p:cNvPr id="2" name="AutoShape 2" descr="http://s.sachmem.com/public/images/TA8T1SHS/U5-L4-1-1-xgkevuhczmrdstp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08" y="1628800"/>
            <a:ext cx="2945824" cy="225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08" y="4051523"/>
            <a:ext cx="2945824" cy="225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528" y="1628800"/>
            <a:ext cx="2945824" cy="225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528" y="4051523"/>
            <a:ext cx="2945824" cy="22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30526" y="2434532"/>
            <a:ext cx="1193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>
                <a:solidFill>
                  <a:srgbClr val="7030A0"/>
                </a:solidFill>
              </a:rPr>
              <a:t>bamboo archway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66972" y="2573031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7030A0"/>
                </a:solidFill>
              </a:rPr>
              <a:t>potatoes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66972" y="4995755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7030A0"/>
                </a:solidFill>
              </a:rPr>
              <a:t>coconut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30526" y="4857255"/>
            <a:ext cx="1464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>
                <a:solidFill>
                  <a:srgbClr val="7030A0"/>
                </a:solidFill>
              </a:rPr>
              <a:t>green rice flakes</a:t>
            </a:r>
          </a:p>
        </p:txBody>
      </p:sp>
    </p:spTree>
    <p:extLst>
      <p:ext uri="{BB962C8B-B14F-4D97-AF65-F5344CB8AC3E}">
        <p14:creationId xmlns:p14="http://schemas.microsoft.com/office/powerpoint/2010/main" xmlns="" val="10261754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2" name="AutoShape 2" descr="http://s.sachmem.com/public/images/TA8T1SHS/U5-L4-1-5-eydtnwrljskbhia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28" y="811163"/>
            <a:ext cx="2952504" cy="225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http://s.sachmem.com/public/images/TA8T1SHS/U5-L4-1-6-bzhjtxdvcmfuokp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28" y="3398903"/>
            <a:ext cx="2952504" cy="22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848" y="806615"/>
            <a:ext cx="2952504" cy="22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848" y="3398903"/>
            <a:ext cx="2952504" cy="22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30525" y="1755395"/>
            <a:ext cx="1193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>
                <a:solidFill>
                  <a:srgbClr val="7030A0"/>
                </a:solidFill>
              </a:rPr>
              <a:t>pia cake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87366" y="1755395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7030A0"/>
                </a:solidFill>
              </a:rPr>
              <a:t>lanterns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87366" y="4068410"/>
            <a:ext cx="1082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>
                <a:solidFill>
                  <a:srgbClr val="7030A0"/>
                </a:solidFill>
              </a:rPr>
              <a:t>dragon boat race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30525" y="4206909"/>
            <a:ext cx="1464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>
                <a:solidFill>
                  <a:srgbClr val="7030A0"/>
                </a:solidFill>
              </a:rPr>
              <a:t>clasped hands</a:t>
            </a:r>
          </a:p>
        </p:txBody>
      </p:sp>
    </p:spTree>
    <p:extLst>
      <p:ext uri="{BB962C8B-B14F-4D97-AF65-F5344CB8AC3E}">
        <p14:creationId xmlns:p14="http://schemas.microsoft.com/office/powerpoint/2010/main" xmlns="" val="10261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Now listen to an interview between a TV reporter and a man about a festival to check your answers.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083" y="1340768"/>
            <a:ext cx="7437834" cy="483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Do you know the festivals at which they appear?</a:t>
            </a:r>
          </a:p>
        </p:txBody>
      </p:sp>
    </p:spTree>
    <p:extLst>
      <p:ext uri="{BB962C8B-B14F-4D97-AF65-F5344CB8AC3E}">
        <p14:creationId xmlns:p14="http://schemas.microsoft.com/office/powerpoint/2010/main" xmlns="" val="10261754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77857" y="3297758"/>
            <a:ext cx="6188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Ooc</a:t>
            </a:r>
            <a:r>
              <a:rPr lang="en-US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en-US" sz="5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om</a:t>
            </a:r>
            <a:r>
              <a:rPr lang="en-US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boc</a:t>
            </a:r>
            <a:r>
              <a:rPr lang="en-US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festival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76" y="476672"/>
            <a:ext cx="583264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1754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Listen to the interview again and complete the table below with the answers to the suggested questions.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2433770"/>
              </p:ext>
            </p:extLst>
          </p:nvPr>
        </p:nvGraphicFramePr>
        <p:xfrm>
          <a:off x="1524000" y="1340768"/>
          <a:ext cx="6096000" cy="461851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48000"/>
                <a:gridCol w="3048000"/>
              </a:tblGrid>
              <a:tr h="778030">
                <a:tc>
                  <a:txBody>
                    <a:bodyPr/>
                    <a:lstStyle/>
                    <a:p>
                      <a:endPara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Where?</a:t>
                      </a:r>
                      <a:endParaRPr lang="vi-VN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____________________</a:t>
                      </a:r>
                      <a:endParaRPr lang="vi-VN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8030">
                <a:tc>
                  <a:txBody>
                    <a:bodyPr/>
                    <a:lstStyle/>
                    <a:p>
                      <a:endPara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When?</a:t>
                      </a:r>
                      <a:endParaRPr lang="vi-VN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</a:t>
                      </a:r>
                      <a:r>
                        <a:rPr lang="vi-VN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</a:t>
                      </a:r>
                      <a:r>
                        <a:rPr lang="vi-VN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vi-VN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</a:t>
                      </a:r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</a:t>
                      </a:r>
                      <a:endParaRPr lang="vi-VN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vi-VN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8030">
                <a:tc>
                  <a:txBody>
                    <a:bodyPr/>
                    <a:lstStyle/>
                    <a:p>
                      <a:endPara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r>
                        <a:rPr lang="en-US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worshipped?</a:t>
                      </a:r>
                      <a:endParaRPr lang="vi-VN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____________________</a:t>
                      </a:r>
                      <a:endParaRPr lang="vi-VN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vi-VN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8030">
                <a:tc>
                  <a:txBody>
                    <a:bodyPr/>
                    <a:lstStyle/>
                    <a:p>
                      <a:endPara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activities?</a:t>
                      </a:r>
                      <a:endParaRPr lang="vi-VN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___________________________________________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____________________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____________________</a:t>
                      </a:r>
                      <a:endParaRPr lang="vi-VN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932040" y="1584922"/>
            <a:ext cx="1300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Soc Trang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2041" y="2388043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14th, 15th evenings of the 10th lunar month</a:t>
            </a:r>
            <a:endParaRPr lang="vi-VN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2040" y="4186501"/>
            <a:ext cx="2664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have a worshipping ceremony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2041" y="5041306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float paper lanterns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9689" y="5554654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hold dragon boat races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19248" y="3538430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Moon God</a:t>
            </a:r>
          </a:p>
        </p:txBody>
      </p:sp>
    </p:spTree>
    <p:extLst>
      <p:ext uri="{BB962C8B-B14F-4D97-AF65-F5344CB8AC3E}">
        <p14:creationId xmlns:p14="http://schemas.microsoft.com/office/powerpoint/2010/main" xmlns="" val="330084953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Role-play in groups of three. One of you is a reporter; two of you are locals. Do an interview about a local festival. It can be a real or an imaginary festival.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862" y="1184558"/>
            <a:ext cx="5072276" cy="282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188831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Example</a:t>
            </a: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Good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morning. Can I ask you some questions about this festival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of course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festival called?</a:t>
            </a:r>
          </a:p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It's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____. It's held in ____.</a:t>
            </a:r>
          </a:p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Who do you worship at the festival?</a:t>
            </a:r>
          </a:p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worship ____.</a:t>
            </a:r>
          </a:p>
        </p:txBody>
      </p:sp>
    </p:spTree>
    <p:extLst>
      <p:ext uri="{BB962C8B-B14F-4D97-AF65-F5344CB8AC3E}">
        <p14:creationId xmlns:p14="http://schemas.microsoft.com/office/powerpoint/2010/main" xmlns="" val="10261754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241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Tong Xuan Hau</cp:lastModifiedBy>
  <cp:revision>10</cp:revision>
  <dcterms:created xsi:type="dcterms:W3CDTF">2016-10-30T14:44:58Z</dcterms:created>
  <dcterms:modified xsi:type="dcterms:W3CDTF">2017-11-08T22:53:36Z</dcterms:modified>
</cp:coreProperties>
</file>